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e5a8a2f1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e5a8a2f1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88252dc4_0_1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f88252dc4_0_1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6" name="Google Shape;96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0" name="Google Shape;100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" name="Google Shape;101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" name="Google Shape;106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7" name="Google Shape;107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0" name="Google Shape;110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1" name="Google Shape;111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3" name="Google Shape;113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" name="Google Shape;114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19" name="Google Shape;119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0" name="Google Shape;120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" name="Google Shape;121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6" name="Google Shape;126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1" name="Google Shape;131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" name="Google Shape;132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7" name="Google Shape;137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8" name="Google Shape;138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3" name="Google Shape;143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4" name="Google Shape;144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5" name="Google Shape;145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Google Shape;146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9" name="Google Shape;14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2" name="Google Shape;152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3" name="Google Shape;153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4" name="Google Shape;154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6" name="Google Shape;16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" name="Google Shape;21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" name="Google Shape;22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" name="Google Shape;24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1" name="Google Shape;31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" name="Google Shape;32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" name="Google Shape;34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7" name="Google Shape;47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" name="Google Shape;48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" name="Google Shape;49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" name="Google Shape;50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53" name="Google Shape;53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6" name="Google Shape;56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" name="Google Shape;57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" name="Google Shape;60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0" name="Google Shape;70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" name="Google Shape;71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" name="Google Shape;76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7" name="Google Shape;77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0" name="Google Shape;8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1" name="Google Shape;81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8" name="Google Shape;88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0" name="Google Shape;90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" name="Google Shape;91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Techfolio Job Portal</a:t>
            </a:r>
            <a:endParaRPr sz="4800">
              <a:solidFill>
                <a:srgbClr val="000000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700">
              <a:solidFill>
                <a:srgbClr val="000000"/>
              </a:solidFill>
            </a:endParaRPr>
          </a:p>
        </p:txBody>
      </p:sp>
      <p:sp>
        <p:nvSpPr>
          <p:cNvPr id="162" name="Google Shape;162;p18"/>
          <p:cNvSpPr txBox="1"/>
          <p:nvPr>
            <p:ph idx="1" type="subTitle"/>
          </p:nvPr>
        </p:nvSpPr>
        <p:spPr>
          <a:xfrm>
            <a:off x="729627" y="22585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/>
              <a:t>Equal Chance for Everyone</a:t>
            </a:r>
            <a:endParaRPr b="1"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 We Are</a:t>
            </a:r>
            <a:endParaRPr/>
          </a:p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805650" y="19264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Skills-based career development portal aims to</a:t>
            </a:r>
            <a:endParaRPr sz="2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Empowering people to re-skill and build new career path</a:t>
            </a:r>
            <a:endParaRPr sz="1800">
              <a:solidFill>
                <a:srgbClr val="66666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Widening professional networks </a:t>
            </a:r>
            <a:endParaRPr sz="1800">
              <a:solidFill>
                <a:srgbClr val="66666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Cultivate diversity</a:t>
            </a:r>
            <a:endParaRPr sz="1800">
              <a:solidFill>
                <a:srgbClr val="66666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9"/>
          <p:cNvSpPr/>
          <p:nvPr/>
        </p:nvSpPr>
        <p:spPr>
          <a:xfrm>
            <a:off x="886465" y="26260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70" name="Google Shape;170;p19"/>
          <p:cNvSpPr/>
          <p:nvPr/>
        </p:nvSpPr>
        <p:spPr>
          <a:xfrm>
            <a:off x="886465" y="32030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886465" y="38126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People We Want To Help</a:t>
            </a:r>
            <a:endParaRPr/>
          </a:p>
        </p:txBody>
      </p:sp>
      <p:sp>
        <p:nvSpPr>
          <p:cNvPr id="177" name="Google Shape;177;p2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78" name="Google Shape;178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                    Fresh graduates</a:t>
            </a:r>
            <a:endParaRPr sz="2400"/>
          </a:p>
        </p:txBody>
      </p:sp>
      <p:sp>
        <p:nvSpPr>
          <p:cNvPr id="179" name="Google Shape;179;p20"/>
          <p:cNvSpPr/>
          <p:nvPr/>
        </p:nvSpPr>
        <p:spPr>
          <a:xfrm>
            <a:off x="1400790" y="28383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1847700" y="2709600"/>
            <a:ext cx="6248400" cy="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Stay at home mum returning to workforce</a:t>
            </a:r>
            <a:endParaRPr sz="2400"/>
          </a:p>
        </p:txBody>
      </p:sp>
      <p:sp>
        <p:nvSpPr>
          <p:cNvPr id="181" name="Google Shape;181;p20"/>
          <p:cNvSpPr/>
          <p:nvPr/>
        </p:nvSpPr>
        <p:spPr>
          <a:xfrm>
            <a:off x="1400790" y="34747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888850" y="3338250"/>
            <a:ext cx="6248400" cy="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Mid career switchers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721225" y="764175"/>
            <a:ext cx="74688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Differentiation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666666"/>
                </a:solidFill>
              </a:rPr>
              <a:t>Skills Based &amp; Achievement Focus</a:t>
            </a:r>
            <a:endParaRPr sz="2000">
              <a:solidFill>
                <a:srgbClr val="666666"/>
              </a:solidFill>
            </a:endParaRPr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873625" y="30103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 sz="1800"/>
              <a:t>Portfolio Projects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 sz="1800"/>
              <a:t>Competitions / Awards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 sz="1800"/>
              <a:t>Voluntary Works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 sz="1800"/>
              <a:t>Self-taught Skillsets</a:t>
            </a:r>
            <a:endParaRPr sz="1800"/>
          </a:p>
          <a:p>
            <a:pPr indent="0" lvl="0" marL="45720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89" name="Google Shape;189;p21"/>
          <p:cNvSpPr txBox="1"/>
          <p:nvPr>
            <p:ph idx="1" type="body"/>
          </p:nvPr>
        </p:nvSpPr>
        <p:spPr>
          <a:xfrm>
            <a:off x="4648175" y="3030474"/>
            <a:ext cx="3300900" cy="17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 sz="1800"/>
              <a:t>Gender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 sz="1800"/>
              <a:t>Age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 sz="1800"/>
              <a:t>Marital Status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-GB" sz="1800"/>
              <a:t>Formal Tertiary Education</a:t>
            </a:r>
            <a:endParaRPr sz="1800"/>
          </a:p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90" name="Google Shape;19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950" y="1860663"/>
            <a:ext cx="1008450" cy="96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2800" y="1917074"/>
            <a:ext cx="1008450" cy="955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Product</a:t>
            </a:r>
            <a:endParaRPr/>
          </a:p>
        </p:txBody>
      </p:sp>
      <p:sp>
        <p:nvSpPr>
          <p:cNvPr id="197" name="Google Shape;197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Link</a:t>
            </a:r>
            <a:endParaRPr sz="1100"/>
          </a:p>
        </p:txBody>
      </p:sp>
      <p:pic>
        <p:nvPicPr>
          <p:cNvPr descr="shutterstock_429987889_edited.jpg" id="198" name="Google Shape;198;p22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